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-1200000">
            <a:off x="349188" y="1223946"/>
            <a:ext cx="921600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ueGritCTT" pitchFamily="2" charset="0"/>
              </a:rPr>
              <a:t>Игра-путешествие «Джунгли».</a:t>
            </a:r>
            <a:endParaRPr lang="ru-RU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ueGritCT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ocuments\ШКОЛА №1\ЦГО\методические разработки\скачанные файл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rueGritCTT" pitchFamily="2" charset="0"/>
              </a:rPr>
              <a:t>Джунгли – это вечнозелёные тропические влажные леса, населённые дикими зверями.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rueGritCTT" pitchFamily="2" charset="0"/>
              </a:rPr>
              <a:t>Обитатели джунглей</a:t>
            </a:r>
            <a:endParaRPr lang="ru-RU" dirty="0">
              <a:solidFill>
                <a:srgbClr val="7030A0"/>
              </a:solidFill>
              <a:latin typeface="TrueGritCTT" pitchFamily="2" charset="0"/>
            </a:endParaRPr>
          </a:p>
        </p:txBody>
      </p:sp>
      <p:pic>
        <p:nvPicPr>
          <p:cNvPr id="2049" name="Picture 1" descr="C:\Users\Пользователь\Documents\ШКОЛА №1\ЦГО\методические разработки\shop_items_catalog_image15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9143999" cy="6165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TrueGritCTT" pitchFamily="2" charset="0"/>
              </a:rPr>
              <a:t>Схема - опора</a:t>
            </a:r>
            <a:endParaRPr lang="ru-RU" dirty="0">
              <a:solidFill>
                <a:srgbClr val="7030A0"/>
              </a:solidFill>
              <a:latin typeface="TrueGrit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latin typeface="TrueGritCTT" pitchFamily="2" charset="0"/>
              </a:rPr>
              <a:t>Кто я такой?</a:t>
            </a:r>
          </a:p>
          <a:p>
            <a:pPr lvl="0"/>
            <a:r>
              <a:rPr lang="ru-RU" dirty="0" smtClean="0">
                <a:latin typeface="TrueGritCTT" pitchFamily="2" charset="0"/>
              </a:rPr>
              <a:t>Какой я (большой или маленький, холодный или тёплый)?</a:t>
            </a:r>
          </a:p>
          <a:p>
            <a:pPr lvl="0"/>
            <a:r>
              <a:rPr lang="ru-RU" dirty="0" smtClean="0">
                <a:latin typeface="TrueGritCTT" pitchFamily="2" charset="0"/>
              </a:rPr>
              <a:t>Какого я цвета?</a:t>
            </a:r>
          </a:p>
          <a:p>
            <a:pPr lvl="0"/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rueGritCTT" pitchFamily="2" charset="0"/>
              </a:rPr>
              <a:t>Добрый или злой?</a:t>
            </a:r>
          </a:p>
          <a:p>
            <a:pPr lvl="0"/>
            <a:r>
              <a:rPr lang="ru-RU" dirty="0" smtClean="0">
                <a:latin typeface="TrueGritCTT" pitchFamily="2" charset="0"/>
              </a:rPr>
              <a:t>Что я слышу сейчас?</a:t>
            </a:r>
          </a:p>
          <a:p>
            <a:pPr lvl="0"/>
            <a:r>
              <a:rPr lang="ru-RU" dirty="0" smtClean="0">
                <a:latin typeface="TrueGritCTT" pitchFamily="2" charset="0"/>
              </a:rPr>
              <a:t>Что я чувствую?</a:t>
            </a:r>
          </a:p>
          <a:p>
            <a:pPr lvl="0"/>
            <a:r>
              <a:rPr lang="ru-RU" dirty="0" smtClean="0">
                <a:latin typeface="TrueGritCTT" pitchFamily="2" charset="0"/>
              </a:rPr>
              <a:t>Что я умею делать?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17869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  <a:t>В жарких джунглях, густых, непролазных,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  <a:t>Много жителей водится разных: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  <a:t>Кто играет, кто ест, кто смеётся,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rueGritCTT" pitchFamily="2" charset="0"/>
              </a:rPr>
              <a:t>Каждый вслух пусть сейчас назовётся.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157192"/>
            <a:ext cx="8229600" cy="96897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8640"/>
          <a:ext cx="7992888" cy="6583680"/>
        </p:xfrm>
        <a:graphic>
          <a:graphicData uri="http://schemas.openxmlformats.org/drawingml/2006/table">
            <a:tbl>
              <a:tblPr/>
              <a:tblGrid>
                <a:gridCol w="3996444"/>
                <a:gridCol w="3996444"/>
              </a:tblGrid>
              <a:tr h="62646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Вражда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Зло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Скука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Печаль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Ссора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Ложь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Грубость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Лень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Жадность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Мешать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Обижать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latin typeface="TrueGritCTT" pitchFamily="2" charset="0"/>
                          <a:ea typeface="Times New Roman"/>
                        </a:rPr>
                        <a:t>Жить в одиночку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Дружба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Добро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Веселье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Радость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Мир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Честность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Вежливость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Трудолюбие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Щедрость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Помогать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Защищать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rueGritCTT" pitchFamily="2" charset="0"/>
                          <a:ea typeface="Times New Roman"/>
                        </a:rPr>
                        <a:t>Вместе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2">
                    <a:lumMod val="75000"/>
                  </a:schemeClr>
                </a:solidFill>
                <a:latin typeface="TrueGritCTT" pitchFamily="2" charset="0"/>
              </a:rPr>
              <a:t>правила жизни в нашем классе:</a:t>
            </a:r>
            <a:endParaRPr lang="ru-RU" sz="6000" dirty="0">
              <a:solidFill>
                <a:schemeClr val="accent2">
                  <a:lumMod val="75000"/>
                </a:schemeClr>
              </a:solidFill>
              <a:latin typeface="TrueGrit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0" dirty="0" smtClean="0">
                <a:solidFill>
                  <a:srgbClr val="FF0000"/>
                </a:solidFill>
              </a:rPr>
              <a:t>?</a:t>
            </a:r>
            <a:endParaRPr lang="ru-RU" sz="2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Пользователь\Documents\ШКОЛА №1\ЦГО\методические разработки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71500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rueGritCTT" pitchFamily="2" charset="0"/>
              </a:rPr>
              <a:t>Возвращение домой</a:t>
            </a:r>
            <a:endParaRPr lang="ru-RU" b="1" dirty="0">
              <a:solidFill>
                <a:srgbClr val="C00000"/>
              </a:solidFill>
              <a:latin typeface="TrueGritCT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101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Джунгли – это вечнозелёные тропические влажные леса, населённые дикими зверями. </vt:lpstr>
      <vt:lpstr>Обитатели джунглей</vt:lpstr>
      <vt:lpstr>Схема - опора</vt:lpstr>
      <vt:lpstr>В жарких джунглях, густых, непролазных,  Много жителей водится разных: Кто играет, кто ест, кто смеётся, Каждый вслух пусть сейчас назовётся. </vt:lpstr>
      <vt:lpstr>Слайд 6</vt:lpstr>
      <vt:lpstr>правила жизни в нашем классе:</vt:lpstr>
      <vt:lpstr>Возвращение домой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nout4</cp:lastModifiedBy>
  <cp:revision>6</cp:revision>
  <dcterms:modified xsi:type="dcterms:W3CDTF">2015-02-27T08:44:23Z</dcterms:modified>
</cp:coreProperties>
</file>