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2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8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2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2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9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5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6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7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1DAE-7107-4283-89C6-8CD1D59119A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872F-C687-485B-865B-B7260B431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:\паспорт\File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4" t="13006"/>
          <a:stretch/>
        </p:blipFill>
        <p:spPr bwMode="auto">
          <a:xfrm>
            <a:off x="1259632" y="188640"/>
            <a:ext cx="5328592" cy="63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:\паспорт\File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0305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7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паспорт\File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25"/>
            <a:ext cx="4829702" cy="66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СОШ№1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</cp:revision>
  <dcterms:created xsi:type="dcterms:W3CDTF">2018-12-06T04:59:06Z</dcterms:created>
  <dcterms:modified xsi:type="dcterms:W3CDTF">2018-12-06T05:00:03Z</dcterms:modified>
</cp:coreProperties>
</file>