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2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3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5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0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0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5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6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003C-84FD-4170-9034-6681FAF0DDE1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F29B-CA6C-49D7-B969-605C00EF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:\паспорт\File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07" y="476672"/>
            <a:ext cx="929471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4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:\паспорт\File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" y="404665"/>
            <a:ext cx="9075502" cy="60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:\паспорт\File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15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18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СОШ№1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3</cp:revision>
  <dcterms:created xsi:type="dcterms:W3CDTF">2018-09-03T03:16:07Z</dcterms:created>
  <dcterms:modified xsi:type="dcterms:W3CDTF">2018-12-06T05:00:27Z</dcterms:modified>
</cp:coreProperties>
</file>